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11086-52E7-4636-B92C-0071C3267D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D37FE2-1DBB-42D4-B0C5-38C1253837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11F47-A2A5-4BA6-B205-064D25C9C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D9051-DC54-4BE2-B804-8F89B7152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E50A0-EA81-4CCC-AF28-E0A441161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40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E5CCD-2856-4909-ABE1-631BDED19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B25AF2-99AD-404B-8325-23C40FD8F5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0E0FA-F213-4BB4-A7B4-154A0E358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7F42A-E6B8-40CA-BBC0-A6614CD37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1D4CA-20CD-4B89-86FE-1A3BC143C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54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A55767-CBF0-4EF6-8C11-E35B1F302C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127B6B-9D13-4E64-B682-C92D94F88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8B503-DBE5-4185-A484-E01D95417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28C6D-4D05-465E-B342-12C14DD30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CCE37-C92E-4CDC-94FB-A4F3C68D6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11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1C1F7-8AA2-40D9-89BC-CD67997D3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A7F02-5192-42B9-9E83-0E33831B1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48A5D-E63A-4F3E-8B1A-ACB3DF019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91072-48D7-45C7-8F9B-4ACA39341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EA2D3-7BDA-42F8-A007-E6E424074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97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EF81D-8C6B-45A7-8256-F8CB99D58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2C94F4-796D-4F31-975D-AF6A6D3926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0092D-6EA5-45F7-91BA-06402025E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5008A-2B82-46CA-A1DC-ACAB9E858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49674-9BAE-4BBE-8BA0-EF509B76E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27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0FFEB-8CFF-4E4D-880C-102101797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70CAE-48BA-4B5D-93D1-3FDC8DCD95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7B9D2-16C8-4247-A5C7-441248E220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39CE81-F162-4C85-A32E-3CBBB5C2E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96E416-BFEC-4396-A7C3-2D202EE57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D729E7-6291-49A0-BEEE-E3B604B31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99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4DFEE-5DC6-498C-B4D7-A3437080F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95398-BD7D-4719-AF61-26F71D2C8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E25321-5E21-40BF-A8BF-C98D97695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68B18E-9682-41BE-82B5-94C396E7EE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5A1AE8-7FA1-4B24-B606-58D5C70B5C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C73388-83BD-480A-B345-E5FB30C57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A8DADD-1DA2-44EE-A31C-59E11123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5A8149-A870-423B-8AC5-D911828A3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108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F54EF-DDF9-478E-A500-E2A042C19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73E8C6-3965-4AE5-82ED-C8B1E627B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3D1333-E3BD-4872-84D6-3924B9DDD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DA02F3-7C09-4DC1-AAFB-A157C11C8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520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D4E1F8-119B-49D2-AC8D-4DBCFD573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7862D5-2ED9-4B81-9F07-9C49A2BE8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49BF1-D5DD-47F4-B455-ACC9818C4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27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8B1B8-8D53-43B5-8D34-34268FCE4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DFB4B-5392-4DD0-B9C7-00A5B6926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73CAD0-937A-4498-AE9A-39D7D55AA1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7FCBE9-7A41-414B-8DA5-6981C255B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9E2754-DAE7-4EBF-BBB0-47760F323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DDAD75-2729-4242-99D8-D38969FE8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892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FB4E8-ABD3-4FA9-BF0D-48EF67E20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85C38B-C8B9-4E70-A442-D063B5E05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9180C-8A5C-413D-BBF9-57B63207EF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A3D1B-8931-4E81-A084-EEFFE264A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BF935B-D113-4ADB-B755-6C6011449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2DFA5-3E27-4C82-A29E-62C2D6B33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963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55CB0F-E946-4943-9EE3-67A33516A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65034-42E5-4094-B816-43318E6A8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9C1337-B175-418C-A0D6-0AAC26DB2A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A5EEC-5B3B-4CE1-8734-52827DEB61EB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341A4-2096-43E2-996E-74A20C32F5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D65EA-F2CE-439C-BA7D-6E11B478A5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6AF78-7FEB-4F9A-885B-1A91BD5AD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68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CE6B310-5D49-4EE7-8722-D034C1063D7A}"/>
              </a:ext>
            </a:extLst>
          </p:cNvPr>
          <p:cNvSpPr txBox="1"/>
          <p:nvPr/>
        </p:nvSpPr>
        <p:spPr>
          <a:xfrm>
            <a:off x="3048802" y="3246740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4DADE0-1E3A-4BF9-91A1-66D901115026}"/>
              </a:ext>
            </a:extLst>
          </p:cNvPr>
          <p:cNvSpPr txBox="1"/>
          <p:nvPr/>
        </p:nvSpPr>
        <p:spPr>
          <a:xfrm>
            <a:off x="3048802" y="3246740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000BB3-07A1-4E70-9B87-A4EFF5B87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40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75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1E5602-91EC-4834-B460-9BF4FEB1C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40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714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2172563-3866-45D0-928B-7CC6C1584569}"/>
              </a:ext>
            </a:extLst>
          </p:cNvPr>
          <p:cNvSpPr txBox="1"/>
          <p:nvPr/>
        </p:nvSpPr>
        <p:spPr>
          <a:xfrm>
            <a:off x="3048802" y="3246740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295BEA-60C5-4702-BD64-9CB9A2568B70}"/>
              </a:ext>
            </a:extLst>
          </p:cNvPr>
          <p:cNvSpPr txBox="1"/>
          <p:nvPr/>
        </p:nvSpPr>
        <p:spPr>
          <a:xfrm>
            <a:off x="3048802" y="3246740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768FD4-1738-4D1E-8A06-297DDF163935}"/>
              </a:ext>
            </a:extLst>
          </p:cNvPr>
          <p:cNvSpPr txBox="1"/>
          <p:nvPr/>
        </p:nvSpPr>
        <p:spPr>
          <a:xfrm>
            <a:off x="3048802" y="3246740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56AB9B-CDBE-459B-9395-7155E12DEF9E}"/>
              </a:ext>
            </a:extLst>
          </p:cNvPr>
          <p:cNvSpPr txBox="1"/>
          <p:nvPr/>
        </p:nvSpPr>
        <p:spPr>
          <a:xfrm>
            <a:off x="3048802" y="3246740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161041-1027-4854-9452-4B300FB72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7123"/>
            <a:ext cx="12192000" cy="340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747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badih_khoder@icloud.com</dc:creator>
  <cp:lastModifiedBy>badih_khoder@icloud.com</cp:lastModifiedBy>
  <cp:revision>1</cp:revision>
  <dcterms:created xsi:type="dcterms:W3CDTF">2021-12-24T22:05:23Z</dcterms:created>
  <dcterms:modified xsi:type="dcterms:W3CDTF">2021-12-24T22:08:51Z</dcterms:modified>
</cp:coreProperties>
</file>

<file path=docProps/thumbnail.jpeg>
</file>